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48"/>
    <p:restoredTop sz="94627"/>
  </p:normalViewPr>
  <p:slideViewPr>
    <p:cSldViewPr snapToGrid="0" snapToObjects="1">
      <p:cViewPr varScale="1">
        <p:scale>
          <a:sx n="76" d="100"/>
          <a:sy n="76" d="100"/>
        </p:scale>
        <p:origin x="232" y="5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E016143-E03C-4CFD-AFDC-14E5BDEA754C}" type="datetimeFigureOut">
              <a:rPr lang="en-US" dirty="0"/>
              <a:t>6/21/19</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4FAB73BC-B049-4115-A692-8D63A059BFB8}" type="slidenum">
              <a:rPr lang="en-US" dirty="0"/>
              <a:pPr/>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33E54A-A8CA-48C1-9504-691B58049D29}" type="datetimeFigureOut">
              <a:rPr lang="en-US" dirty="0"/>
              <a:t>6/21/19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F6C806-BBF7-471C-9527-881CE2266695}" type="datetimeFigureOut">
              <a:rPr lang="en-US" dirty="0"/>
              <a:t>6/21/19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C94063-DF36-4330-A365-08DA1FA5B7D6}" type="datetimeFigureOut">
              <a:rPr lang="en-US" dirty="0"/>
              <a:t>6/21/19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8A7C6C-0F39-4D70-8E8D-FE5B9C95FA73}" type="datetimeFigureOut">
              <a:rPr lang="en-US" dirty="0"/>
              <a:t>6/21/19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CFA4AC-08CC-42CE-BD01-C191750A04EC}" type="datetimeFigureOut">
              <a:rPr lang="en-US" dirty="0"/>
              <a:t>6/21/19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A7A723-92A7-435B-B681-F25B092FEFEB}" type="datetimeFigureOut">
              <a:rPr lang="en-US" dirty="0"/>
              <a:t>6/21/19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170639-886C-4FCF-9EAB-ABB5DA3F3F4A}" type="datetimeFigureOut">
              <a:rPr lang="en-US" dirty="0"/>
              <a:t>6/21/19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30651-31F4-45D2-98AE-A2108F41BC07}" type="datetimeFigureOut">
              <a:rPr lang="en-US" dirty="0"/>
              <a:t>6/21/19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53789A-C914-4DB1-8815-80B5EC7335C5}" type="datetimeFigureOut">
              <a:rPr lang="en-US" dirty="0"/>
              <a:t>6/21/19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6440AA-91A0-436F-8FDB-C0F939DCAE21}" type="datetimeFigureOut">
              <a:rPr lang="en-US" dirty="0"/>
              <a:t>6/21/19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E59FD0C-5451-4CA0-86AF-E70AE3279989}" type="datetimeFigureOut">
              <a:rPr lang="en-US" dirty="0"/>
              <a:t>6/21/19</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000" dirty="0"/>
              <a:t>Update on </a:t>
            </a:r>
            <a:br>
              <a:rPr lang="en-US" sz="5000" dirty="0"/>
            </a:br>
            <a:r>
              <a:rPr lang="en-US" sz="5000" i="1" dirty="0"/>
              <a:t>Blake/An Illustrated Quarterly </a:t>
            </a:r>
            <a:r>
              <a:rPr lang="en-US" sz="5000" dirty="0"/>
              <a:t>archived issues</a:t>
            </a:r>
          </a:p>
        </p:txBody>
      </p:sp>
      <p:sp>
        <p:nvSpPr>
          <p:cNvPr id="3" name="Subtitle 2"/>
          <p:cNvSpPr>
            <a:spLocks noGrp="1"/>
          </p:cNvSpPr>
          <p:nvPr>
            <p:ph type="subTitle" idx="1"/>
          </p:nvPr>
        </p:nvSpPr>
        <p:spPr/>
        <p:txBody>
          <a:bodyPr/>
          <a:lstStyle/>
          <a:p>
            <a:r>
              <a:rPr lang="en-US" dirty="0"/>
              <a:t>Tasks completed since October 2015</a:t>
            </a:r>
          </a:p>
          <a:p>
            <a:r>
              <a:rPr lang="en-US" dirty="0"/>
              <a:t>Plans for remaining tasks</a:t>
            </a:r>
          </a:p>
        </p:txBody>
      </p:sp>
    </p:spTree>
    <p:extLst>
      <p:ext uri="{BB962C8B-B14F-4D97-AF65-F5344CB8AC3E}">
        <p14:creationId xmlns:p14="http://schemas.microsoft.com/office/powerpoint/2010/main" val="42286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ongoing spell checking of print issues</a:t>
            </a:r>
          </a:p>
        </p:txBody>
      </p:sp>
      <p:sp>
        <p:nvSpPr>
          <p:cNvPr id="3" name="Content Placeholder 2"/>
          <p:cNvSpPr>
            <a:spLocks noGrp="1"/>
          </p:cNvSpPr>
          <p:nvPr>
            <p:ph idx="1"/>
          </p:nvPr>
        </p:nvSpPr>
        <p:spPr/>
        <p:txBody>
          <a:bodyPr/>
          <a:lstStyle/>
          <a:p>
            <a:r>
              <a:rPr lang="en-US" dirty="0"/>
              <a:t>We have already corrected hundreds of misspellings and hyphenation errors, but this task is proving to be of a larger scale than anticipated. </a:t>
            </a:r>
          </a:p>
          <a:p>
            <a:r>
              <a:rPr lang="en-US" dirty="0"/>
              <a:t>It is certainly valuable for improving user experience, both reading and searching, but we need to think of it in terms of ongoing maintenance rather than a prerequisite for publishing. </a:t>
            </a:r>
          </a:p>
          <a:p>
            <a:r>
              <a:rPr lang="en-US" dirty="0"/>
              <a:t>Presumably, after all print issues have been published, most members of the BIQ team will transition to other WBA work, leaving perhaps one (perhaps Mary Learner, who is already trained to add HTML issues) to continue spell checking on BIQ and periodically publish the corrected text to the public site and search index.</a:t>
            </a:r>
          </a:p>
        </p:txBody>
      </p:sp>
    </p:spTree>
    <p:extLst>
      <p:ext uri="{BB962C8B-B14F-4D97-AF65-F5344CB8AC3E}">
        <p14:creationId xmlns:p14="http://schemas.microsoft.com/office/powerpoint/2010/main" val="1214555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image processing</a:t>
            </a:r>
          </a:p>
        </p:txBody>
      </p:sp>
      <p:sp>
        <p:nvSpPr>
          <p:cNvPr id="3" name="Content Placeholder 2"/>
          <p:cNvSpPr>
            <a:spLocks noGrp="1"/>
          </p:cNvSpPr>
          <p:nvPr>
            <p:ph idx="1"/>
          </p:nvPr>
        </p:nvSpPr>
        <p:spPr/>
        <p:txBody>
          <a:bodyPr/>
          <a:lstStyle/>
          <a:p>
            <a:r>
              <a:rPr lang="en-US" dirty="0"/>
              <a:t>All remaining images (the images for the 1970s) are queued for color correction.</a:t>
            </a:r>
          </a:p>
          <a:p>
            <a:r>
              <a:rPr lang="en-US" dirty="0"/>
              <a:t>When these images have been color corrected, the BIQ team will add them into the BIQ archive, double-checking each one against the PDFs. There may be a little back-and-forth in this process, but it should not take more than a couple of weeks once color correction is complete.</a:t>
            </a:r>
          </a:p>
        </p:txBody>
      </p:sp>
    </p:spTree>
    <p:extLst>
      <p:ext uri="{BB962C8B-B14F-4D97-AF65-F5344CB8AC3E}">
        <p14:creationId xmlns:p14="http://schemas.microsoft.com/office/powerpoint/2010/main" val="1142684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publishing remaining decades</a:t>
            </a:r>
          </a:p>
        </p:txBody>
      </p:sp>
      <p:sp>
        <p:nvSpPr>
          <p:cNvPr id="3" name="Content Placeholder 2"/>
          <p:cNvSpPr>
            <a:spLocks noGrp="1"/>
          </p:cNvSpPr>
          <p:nvPr>
            <p:ph idx="1"/>
          </p:nvPr>
        </p:nvSpPr>
        <p:spPr/>
        <p:txBody>
          <a:bodyPr/>
          <a:lstStyle/>
          <a:p>
            <a:r>
              <a:rPr lang="en-US" dirty="0"/>
              <a:t>The 1960s (which have no illustrations) are ready to be published for the anniversary of the first issue.</a:t>
            </a:r>
          </a:p>
          <a:p>
            <a:r>
              <a:rPr lang="en-US" dirty="0"/>
              <a:t>The 1970s can be published whenever the image processing is complete.</a:t>
            </a:r>
          </a:p>
          <a:p>
            <a:r>
              <a:rPr lang="en-US" dirty="0"/>
              <a:t>When these two decades are published, all print-only issues will be published, leaving only HTML issues. HTML issues have already been added through 49.1 (summer 2015). Once added, these only require editing one line of code in order to be published as they come out of the 5-year window.</a:t>
            </a:r>
          </a:p>
        </p:txBody>
      </p:sp>
    </p:spTree>
    <p:extLst>
      <p:ext uri="{BB962C8B-B14F-4D97-AF65-F5344CB8AC3E}">
        <p14:creationId xmlns:p14="http://schemas.microsoft.com/office/powerpoint/2010/main" val="634928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ongoing addition of HTML issues</a:t>
            </a:r>
          </a:p>
        </p:txBody>
      </p:sp>
      <p:sp>
        <p:nvSpPr>
          <p:cNvPr id="3" name="Content Placeholder 2"/>
          <p:cNvSpPr>
            <a:spLocks noGrp="1"/>
          </p:cNvSpPr>
          <p:nvPr>
            <p:ph idx="1"/>
          </p:nvPr>
        </p:nvSpPr>
        <p:spPr/>
        <p:txBody>
          <a:bodyPr/>
          <a:lstStyle/>
          <a:p>
            <a:r>
              <a:rPr lang="en-US" dirty="0"/>
              <a:t>Mary Learner has already been trained to add HTML issues to the BIQ archive.</a:t>
            </a:r>
          </a:p>
          <a:p>
            <a:r>
              <a:rPr lang="en-US" dirty="0"/>
              <a:t>Additional training is planned for:</a:t>
            </a:r>
          </a:p>
          <a:p>
            <a:r>
              <a:rPr lang="en-US" dirty="0"/>
              <a:t>(1) indexing both print/XML and HTML issues for on-site search and for search through NINES, and</a:t>
            </a:r>
          </a:p>
          <a:p>
            <a:r>
              <a:rPr lang="en-US" dirty="0"/>
              <a:t>(2) publishing HTML issues as they exit the 5-year window.</a:t>
            </a:r>
          </a:p>
        </p:txBody>
      </p:sp>
    </p:spTree>
    <p:extLst>
      <p:ext uri="{BB962C8B-B14F-4D97-AF65-F5344CB8AC3E}">
        <p14:creationId xmlns:p14="http://schemas.microsoft.com/office/powerpoint/2010/main" val="1497116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Tasks completed since October 2015</a:t>
            </a:r>
          </a:p>
        </p:txBody>
      </p:sp>
      <p:sp>
        <p:nvSpPr>
          <p:cNvPr id="3" name="Content Placeholder 2"/>
          <p:cNvSpPr>
            <a:spLocks noGrp="1"/>
          </p:cNvSpPr>
          <p:nvPr>
            <p:ph idx="1"/>
          </p:nvPr>
        </p:nvSpPr>
        <p:spPr/>
        <p:txBody>
          <a:bodyPr/>
          <a:lstStyle/>
          <a:p>
            <a:r>
              <a:rPr lang="en-US" dirty="0"/>
              <a:t>image processing</a:t>
            </a:r>
          </a:p>
          <a:p>
            <a:r>
              <a:rPr lang="en-US" dirty="0"/>
              <a:t>correcting spelling</a:t>
            </a:r>
          </a:p>
          <a:p>
            <a:r>
              <a:rPr lang="en-US" dirty="0"/>
              <a:t>other corrections and emendations</a:t>
            </a:r>
          </a:p>
          <a:p>
            <a:r>
              <a:rPr lang="en-US" dirty="0"/>
              <a:t>publishing decades of back issues</a:t>
            </a:r>
          </a:p>
          <a:p>
            <a:r>
              <a:rPr lang="en-US" dirty="0"/>
              <a:t>HTML issues</a:t>
            </a:r>
          </a:p>
          <a:p>
            <a:r>
              <a:rPr lang="en-US" dirty="0"/>
              <a:t>additional improvements</a:t>
            </a:r>
          </a:p>
        </p:txBody>
      </p:sp>
    </p:spTree>
    <p:extLst>
      <p:ext uri="{BB962C8B-B14F-4D97-AF65-F5344CB8AC3E}">
        <p14:creationId xmlns:p14="http://schemas.microsoft.com/office/powerpoint/2010/main" val="1919847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image processing</a:t>
            </a:r>
          </a:p>
        </p:txBody>
      </p:sp>
      <p:sp>
        <p:nvSpPr>
          <p:cNvPr id="3" name="Content Placeholder 2"/>
          <p:cNvSpPr>
            <a:spLocks noGrp="1"/>
          </p:cNvSpPr>
          <p:nvPr>
            <p:ph idx="1"/>
          </p:nvPr>
        </p:nvSpPr>
        <p:spPr/>
        <p:txBody>
          <a:bodyPr/>
          <a:lstStyle/>
          <a:p>
            <a:r>
              <a:rPr lang="en-US" dirty="0"/>
              <a:t>creating scripts to check for images in various stages of process</a:t>
            </a:r>
          </a:p>
          <a:p>
            <a:r>
              <a:rPr lang="en-US" dirty="0"/>
              <a:t>creating and maintaining records of images in process</a:t>
            </a:r>
          </a:p>
          <a:p>
            <a:r>
              <a:rPr lang="en-US" dirty="0"/>
              <a:t>identifying images</a:t>
            </a:r>
          </a:p>
          <a:p>
            <a:r>
              <a:rPr lang="en-US" dirty="0"/>
              <a:t>processing images from PDF scans</a:t>
            </a:r>
          </a:p>
          <a:p>
            <a:r>
              <a:rPr lang="en-US" dirty="0"/>
              <a:t>incorporating published and unpublished WBA images</a:t>
            </a:r>
          </a:p>
          <a:p>
            <a:r>
              <a:rPr lang="en-US" dirty="0"/>
              <a:t>queuing images for color correction</a:t>
            </a:r>
          </a:p>
          <a:p>
            <a:r>
              <a:rPr lang="en-US" dirty="0"/>
              <a:t>incorporating color corrected images</a:t>
            </a:r>
          </a:p>
          <a:p>
            <a:r>
              <a:rPr lang="en-US" dirty="0"/>
              <a:t>providing width/height values for images to avoid displaying them overly large and pixelated</a:t>
            </a:r>
          </a:p>
        </p:txBody>
      </p:sp>
    </p:spTree>
    <p:extLst>
      <p:ext uri="{BB962C8B-B14F-4D97-AF65-F5344CB8AC3E}">
        <p14:creationId xmlns:p14="http://schemas.microsoft.com/office/powerpoint/2010/main" val="600656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correcting spelling</a:t>
            </a:r>
          </a:p>
        </p:txBody>
      </p:sp>
      <p:sp>
        <p:nvSpPr>
          <p:cNvPr id="3" name="Content Placeholder 2"/>
          <p:cNvSpPr>
            <a:spLocks noGrp="1"/>
          </p:cNvSpPr>
          <p:nvPr>
            <p:ph idx="1"/>
          </p:nvPr>
        </p:nvSpPr>
        <p:spPr/>
        <p:txBody>
          <a:bodyPr/>
          <a:lstStyle/>
          <a:p>
            <a:r>
              <a:rPr lang="en-US" dirty="0"/>
              <a:t>adding missing spaces between words/tags so words would be separated in wordlist and search</a:t>
            </a:r>
          </a:p>
          <a:p>
            <a:r>
              <a:rPr lang="en-US" dirty="0"/>
              <a:t>creating script to generate wordlist</a:t>
            </a:r>
          </a:p>
          <a:p>
            <a:r>
              <a:rPr lang="en-US" dirty="0"/>
              <a:t>creating and maintaining records of words checked and okayed, or checked and emended</a:t>
            </a:r>
          </a:p>
          <a:p>
            <a:r>
              <a:rPr lang="en-US" dirty="0"/>
              <a:t>checking nonstandard spellings against BIQ PDFs, original sources, and dictionaries</a:t>
            </a:r>
          </a:p>
          <a:p>
            <a:r>
              <a:rPr lang="en-US" dirty="0"/>
              <a:t>emending spellings and creating emendation notes</a:t>
            </a:r>
          </a:p>
        </p:txBody>
      </p:sp>
    </p:spTree>
    <p:extLst>
      <p:ext uri="{BB962C8B-B14F-4D97-AF65-F5344CB8AC3E}">
        <p14:creationId xmlns:p14="http://schemas.microsoft.com/office/powerpoint/2010/main" val="543491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corrections and emendations</a:t>
            </a:r>
          </a:p>
        </p:txBody>
      </p:sp>
      <p:sp>
        <p:nvSpPr>
          <p:cNvPr id="3" name="Content Placeholder 2"/>
          <p:cNvSpPr>
            <a:spLocks noGrp="1"/>
          </p:cNvSpPr>
          <p:nvPr>
            <p:ph idx="1"/>
          </p:nvPr>
        </p:nvSpPr>
        <p:spPr/>
        <p:txBody>
          <a:bodyPr/>
          <a:lstStyle/>
          <a:p>
            <a:r>
              <a:rPr lang="en-US" dirty="0"/>
              <a:t>applying corrections printed in BIQ as emendations to the corrected articles</a:t>
            </a:r>
          </a:p>
          <a:p>
            <a:r>
              <a:rPr lang="en-US" dirty="0"/>
              <a:t>standardizing punctuation (including emendations and corrections for missing or incorrect punctuation)</a:t>
            </a:r>
          </a:p>
          <a:p>
            <a:r>
              <a:rPr lang="en-US" dirty="0"/>
              <a:t>standardized spelling of name </a:t>
            </a:r>
            <a:r>
              <a:rPr lang="en-US" dirty="0" err="1"/>
              <a:t>Dörrbecker</a:t>
            </a:r>
            <a:endParaRPr lang="en-US" dirty="0"/>
          </a:p>
          <a:p>
            <a:r>
              <a:rPr lang="en-US" dirty="0"/>
              <a:t>other emendations (e.g., words cut off at the end of a line)</a:t>
            </a:r>
          </a:p>
          <a:p>
            <a:r>
              <a:rPr lang="en-US" dirty="0"/>
              <a:t>other corrections (e.g., special characters incorrectly capitalized, transcriptions of look-alike characters like “1” and “l”)</a:t>
            </a:r>
          </a:p>
          <a:p>
            <a:r>
              <a:rPr lang="en-US" dirty="0"/>
              <a:t>composing and correcting emendation notes</a:t>
            </a:r>
          </a:p>
          <a:p>
            <a:r>
              <a:rPr lang="en-US" dirty="0"/>
              <a:t>correcting metadata</a:t>
            </a:r>
          </a:p>
        </p:txBody>
      </p:sp>
    </p:spTree>
    <p:extLst>
      <p:ext uri="{BB962C8B-B14F-4D97-AF65-F5344CB8AC3E}">
        <p14:creationId xmlns:p14="http://schemas.microsoft.com/office/powerpoint/2010/main" val="1003567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publishing decades of back issues</a:t>
            </a:r>
          </a:p>
        </p:txBody>
      </p:sp>
      <p:sp>
        <p:nvSpPr>
          <p:cNvPr id="3" name="Content Placeholder 2"/>
          <p:cNvSpPr>
            <a:spLocks noGrp="1"/>
          </p:cNvSpPr>
          <p:nvPr>
            <p:ph idx="1"/>
          </p:nvPr>
        </p:nvSpPr>
        <p:spPr/>
        <p:txBody>
          <a:bodyPr/>
          <a:lstStyle/>
          <a:p>
            <a:r>
              <a:rPr lang="en-US" dirty="0"/>
              <a:t>2010s (through end of print-only issues)</a:t>
            </a:r>
          </a:p>
          <a:p>
            <a:r>
              <a:rPr lang="en-US" dirty="0"/>
              <a:t>(2000s already published)</a:t>
            </a:r>
          </a:p>
          <a:p>
            <a:r>
              <a:rPr lang="en-US" dirty="0"/>
              <a:t>1990s</a:t>
            </a:r>
          </a:p>
          <a:p>
            <a:r>
              <a:rPr lang="en-US" dirty="0"/>
              <a:t>1980s</a:t>
            </a:r>
          </a:p>
          <a:p>
            <a:r>
              <a:rPr lang="en-US" dirty="0"/>
              <a:t>enabled second publishing range (so we can publish 1960s before 1970s)</a:t>
            </a:r>
          </a:p>
        </p:txBody>
      </p:sp>
    </p:spTree>
    <p:extLst>
      <p:ext uri="{BB962C8B-B14F-4D97-AF65-F5344CB8AC3E}">
        <p14:creationId xmlns:p14="http://schemas.microsoft.com/office/powerpoint/2010/main" val="98054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HTML issues</a:t>
            </a:r>
          </a:p>
        </p:txBody>
      </p:sp>
      <p:sp>
        <p:nvSpPr>
          <p:cNvPr id="3" name="Content Placeholder 2"/>
          <p:cNvSpPr>
            <a:spLocks noGrp="1"/>
          </p:cNvSpPr>
          <p:nvPr>
            <p:ph idx="1"/>
          </p:nvPr>
        </p:nvSpPr>
        <p:spPr/>
        <p:txBody>
          <a:bodyPr/>
          <a:lstStyle/>
          <a:p>
            <a:r>
              <a:rPr lang="en-US" dirty="0"/>
              <a:t>expanding </a:t>
            </a:r>
            <a:r>
              <a:rPr lang="en-US" dirty="0" err="1"/>
              <a:t>multibyte</a:t>
            </a:r>
            <a:r>
              <a:rPr lang="en-US" dirty="0"/>
              <a:t> special characters which can be handled in HTML issues</a:t>
            </a:r>
          </a:p>
          <a:p>
            <a:r>
              <a:rPr lang="en-US" dirty="0"/>
              <a:t>fixing CSS processing</a:t>
            </a:r>
          </a:p>
          <a:p>
            <a:r>
              <a:rPr lang="en-US" dirty="0"/>
              <a:t>added HTML issues 48.4, 49.1</a:t>
            </a:r>
          </a:p>
        </p:txBody>
      </p:sp>
    </p:spTree>
    <p:extLst>
      <p:ext uri="{BB962C8B-B14F-4D97-AF65-F5344CB8AC3E}">
        <p14:creationId xmlns:p14="http://schemas.microsoft.com/office/powerpoint/2010/main" val="1014469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improvements</a:t>
            </a:r>
          </a:p>
        </p:txBody>
      </p:sp>
      <p:sp>
        <p:nvSpPr>
          <p:cNvPr id="3" name="Content Placeholder 2"/>
          <p:cNvSpPr>
            <a:spLocks noGrp="1"/>
          </p:cNvSpPr>
          <p:nvPr>
            <p:ph idx="1"/>
          </p:nvPr>
        </p:nvSpPr>
        <p:spPr/>
        <p:txBody>
          <a:bodyPr/>
          <a:lstStyle/>
          <a:p>
            <a:r>
              <a:rPr lang="en-US" dirty="0"/>
              <a:t>splitting articles that were mistakenly combined</a:t>
            </a:r>
          </a:p>
          <a:p>
            <a:r>
              <a:rPr lang="en-US" dirty="0"/>
              <a:t>moving illustration from end of one article to beginning of another</a:t>
            </a:r>
          </a:p>
          <a:p>
            <a:r>
              <a:rPr lang="en-US" dirty="0"/>
              <a:t>where relevant, transcribing images for search</a:t>
            </a:r>
          </a:p>
          <a:p>
            <a:r>
              <a:rPr lang="en-US" dirty="0"/>
              <a:t>created tags (instead of using characters) for </a:t>
            </a:r>
            <a:r>
              <a:rPr lang="en-US" dirty="0" err="1"/>
              <a:t>overlines</a:t>
            </a:r>
            <a:r>
              <a:rPr lang="en-US" dirty="0"/>
              <a:t> and stress marks, for </a:t>
            </a:r>
            <a:r>
              <a:rPr lang="en-US" dirty="0" err="1"/>
              <a:t>searchability</a:t>
            </a:r>
            <a:endParaRPr lang="en-US" dirty="0"/>
          </a:p>
          <a:p>
            <a:r>
              <a:rPr lang="en-US" dirty="0"/>
              <a:t>labeled section headings (e.g., “ARTICLES” or “REVIEWS”) for distinct formatting</a:t>
            </a:r>
          </a:p>
          <a:p>
            <a:r>
              <a:rPr lang="en-US" dirty="0"/>
              <a:t>table for poem with line numbers</a:t>
            </a:r>
          </a:p>
          <a:p>
            <a:r>
              <a:rPr lang="en-US" dirty="0"/>
              <a:t>tidying markup</a:t>
            </a:r>
          </a:p>
          <a:p>
            <a:r>
              <a:rPr lang="en-US" dirty="0"/>
              <a:t>scroll to anchor at page load</a:t>
            </a:r>
          </a:p>
        </p:txBody>
      </p:sp>
    </p:spTree>
    <p:extLst>
      <p:ext uri="{BB962C8B-B14F-4D97-AF65-F5344CB8AC3E}">
        <p14:creationId xmlns:p14="http://schemas.microsoft.com/office/powerpoint/2010/main" val="983022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Plans for remaining tasks</a:t>
            </a:r>
          </a:p>
        </p:txBody>
      </p:sp>
      <p:sp>
        <p:nvSpPr>
          <p:cNvPr id="3" name="Content Placeholder 2"/>
          <p:cNvSpPr>
            <a:spLocks noGrp="1"/>
          </p:cNvSpPr>
          <p:nvPr>
            <p:ph idx="1"/>
          </p:nvPr>
        </p:nvSpPr>
        <p:spPr/>
        <p:txBody>
          <a:bodyPr/>
          <a:lstStyle/>
          <a:p>
            <a:r>
              <a:rPr lang="en-US" dirty="0"/>
              <a:t>ongoing spell checking of print issues</a:t>
            </a:r>
          </a:p>
          <a:p>
            <a:r>
              <a:rPr lang="en-US" dirty="0"/>
              <a:t>image processing</a:t>
            </a:r>
          </a:p>
          <a:p>
            <a:r>
              <a:rPr lang="en-US" dirty="0"/>
              <a:t>publishing remaining decades</a:t>
            </a:r>
          </a:p>
          <a:p>
            <a:r>
              <a:rPr lang="en-US" dirty="0"/>
              <a:t>ongoing incorporation of HTML issues</a:t>
            </a:r>
          </a:p>
        </p:txBody>
      </p:sp>
    </p:spTree>
    <p:extLst>
      <p:ext uri="{BB962C8B-B14F-4D97-AF65-F5344CB8AC3E}">
        <p14:creationId xmlns:p14="http://schemas.microsoft.com/office/powerpoint/2010/main" val="880261595"/>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View</Template>
  <TotalTime>25</TotalTime>
  <Words>723</Words>
  <Application>Microsoft Macintosh PowerPoint</Application>
  <PresentationFormat>Widescreen</PresentationFormat>
  <Paragraphs>73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Schoolbook</vt:lpstr>
      <vt:lpstr>Wingdings 2</vt:lpstr>
      <vt:lpstr>View</vt:lpstr>
      <vt:lpstr>Update on  Blake/An Illustrated Quarterly archived issues</vt:lpstr>
      <vt:lpstr>Tasks completed since October 2015</vt:lpstr>
      <vt:lpstr>image processing</vt:lpstr>
      <vt:lpstr>correcting spelling</vt:lpstr>
      <vt:lpstr>other corrections and emendations</vt:lpstr>
      <vt:lpstr>publishing decades of back issues</vt:lpstr>
      <vt:lpstr>HTML issues</vt:lpstr>
      <vt:lpstr>additional improvements</vt:lpstr>
      <vt:lpstr>Plans for remaining tasks</vt:lpstr>
      <vt:lpstr>ongoing spell checking of print issues</vt:lpstr>
      <vt:lpstr>image processing</vt:lpstr>
      <vt:lpstr>publishing remaining decades</vt:lpstr>
      <vt:lpstr>ongoing addition of HTML issues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Update on BIQ archived issues</dc:title>
  <dc:creator>Adam McCune</dc:creator>
  <cp:lastModifiedBy>Adam F McCune</cp:lastModifiedBy>
  <cp:revision>6</cp:revision>
  <dcterms:created xsi:type="dcterms:W3CDTF">2016-05-18T17:13:52Z</dcterms:created>
  <dcterms:modified xsi:type="dcterms:W3CDTF">2019-06-21T14:57:12Z</dcterms:modified>
</cp:coreProperties>
</file>